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47"/>
    <p:restoredTop sz="94662"/>
  </p:normalViewPr>
  <p:slideViewPr>
    <p:cSldViewPr snapToGrid="0">
      <p:cViewPr>
        <p:scale>
          <a:sx n="133" d="100"/>
          <a:sy n="133" d="100"/>
        </p:scale>
        <p:origin x="688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Energize - Picture of Electricity ( Transmission Lines) Flowing: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1. Is a weapon system useful if it has no power?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Communicate - Picture of Data – at rest or shared / Relationships between components /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FlowPicture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of Data 0s and 1s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2. Is an (integrated) weapon system useful if it can’t “talk” – I help things “Talk”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Do something - Configuration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(Next) Be something -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Intellegence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Project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DBDCA-E818-0B5F-FAC9-1BEAB7C32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BA535FC-5390-95B0-D2D1-42D6C98CBD8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391045-57AB-5A59-1F2C-8D1D167B581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AC439D-527A-CFCB-96E3-26F3DC10C21C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Wrap-Up/Review 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FE7FF65-538B-2D04-810E-11DF9D62098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BAD53F-750A-E37F-DDFE-9595CC5483C5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881F32-4F08-A753-F3D0-063449F6396A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906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2E5D41-E53D-4BEE-15F2-3FFBDF668155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CAFC0A-BDF5-C5A3-DF1C-79EFF5EAFF8D}"/>
              </a:ext>
            </a:extLst>
          </p:cNvPr>
          <p:cNvCxnSpPr>
            <a:cxnSpLocks/>
          </p:cNvCxnSpPr>
          <p:nvPr/>
        </p:nvCxnSpPr>
        <p:spPr>
          <a:xfrm>
            <a:off x="-4048" y="901208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D37B98-19EB-914C-C3A1-E9C72F944DC8}"/>
              </a:ext>
            </a:extLst>
          </p:cNvPr>
          <p:cNvCxnSpPr/>
          <p:nvPr/>
        </p:nvCxnSpPr>
        <p:spPr>
          <a:xfrm>
            <a:off x="913358" y="-116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67E9BB-8829-22C5-C7CC-F55C0CFB1830}"/>
              </a:ext>
            </a:extLst>
          </p:cNvPr>
          <p:cNvCxnSpPr/>
          <p:nvPr/>
        </p:nvCxnSpPr>
        <p:spPr>
          <a:xfrm>
            <a:off x="913358" y="59567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B98A8B8-0456-376A-58F1-E39CA71F554B}"/>
              </a:ext>
            </a:extLst>
          </p:cNvPr>
          <p:cNvCxnSpPr>
            <a:cxnSpLocks/>
          </p:cNvCxnSpPr>
          <p:nvPr/>
        </p:nvCxnSpPr>
        <p:spPr>
          <a:xfrm>
            <a:off x="3446" y="5946098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F63251B-677F-742B-E9DE-2AF7DDD5B521}"/>
              </a:ext>
            </a:extLst>
          </p:cNvPr>
          <p:cNvCxnSpPr>
            <a:cxnSpLocks/>
          </p:cNvCxnSpPr>
          <p:nvPr/>
        </p:nvCxnSpPr>
        <p:spPr>
          <a:xfrm>
            <a:off x="11278642" y="923834"/>
            <a:ext cx="9109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69D3BE8-DE88-D206-EC65-3AA170A873C0}"/>
              </a:ext>
            </a:extLst>
          </p:cNvPr>
          <p:cNvCxnSpPr/>
          <p:nvPr/>
        </p:nvCxnSpPr>
        <p:spPr>
          <a:xfrm>
            <a:off x="11272684" y="-11692"/>
            <a:ext cx="0" cy="91440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EB65784-773A-B289-B1D8-89387E862978}"/>
              </a:ext>
            </a:extLst>
          </p:cNvPr>
          <p:cNvCxnSpPr/>
          <p:nvPr/>
        </p:nvCxnSpPr>
        <p:spPr>
          <a:xfrm>
            <a:off x="1091381" y="1041818"/>
            <a:ext cx="10058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4B1652-19F3-493A-8488-F63FDFAD4E4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07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0D3F9E7-96AD-612F-8FA8-33D5D93F371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4377DA5-87C0-1094-C220-9810196AFD6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171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NEB</a:t>
            </a:r>
            <a:r>
              <a:rPr lang="en-US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Date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Greg Focaccio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Code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xxxxx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 Genie: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F5043-45A1-CDCE-4421-DC89A5C83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36E019-8D6F-88FA-43E1-37C8A26FE3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0266A0-E8EE-1A18-62E8-F7E6A3DE62A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160C38-2FD5-6371-BEDF-B367EB156EC8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ADF7BB-9EFD-18D2-1BCE-D988D8639125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131358-89AA-6629-351C-8C2E68CA5056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DD6B924-48EA-BF14-1A14-9C56D828893C}"/>
              </a:ext>
            </a:extLst>
          </p:cNvPr>
          <p:cNvSpPr txBox="1"/>
          <p:nvPr/>
        </p:nvSpPr>
        <p:spPr>
          <a:xfrm>
            <a:off x="918449" y="1128777"/>
            <a:ext cx="10354226" cy="1191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From: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rd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Generation American / Focaccio @ Ellis 18xx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Native San Diegan / Father’s Sister Navy Nurse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Faterh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move SD 196X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Live: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Tierrasanta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Married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3 Children: 12, 9, 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3 Older Children (out of the house):  27 (Twins), 29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Pets: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Tortise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Dog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593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1228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Hobbies: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Networking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Gardening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Hiking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Interests: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Desert / Mountains / Beach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Fun Facts: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I’ve been to the King’s Chamber in the Pyramid of Khufu, Giza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 participated in 2 Rock N’ Roll Marathons (2007, 2010)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6D287A3F-6D0B-90A5-CFEB-E7FA2A04D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1F891410-D101-484E-1CED-BB66D834B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9356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Education: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Pomona College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Medical School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Certifications: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Cisco Network Professional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Security Plus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Work Experience: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1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Year at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 Summer 2021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Engineer on Project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Prior to NIWC PAC +15 Years Network Engineering – Operations and Design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DoD – SIPR Transport NMCI (Perspecta) &lt;2018-2020&gt;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CARI.net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GoNet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Forward)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(NextLevel Internet)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Professional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EADCB-C1E2-52E6-9B51-6D6CD70EF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BF2F41-95B4-4AF5-1536-3274793D0289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0D1484-2307-3888-B712-9DAE21EEFDE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AD1153-618E-6801-2DCC-444478C328E1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F34546-5D8A-21B9-B78F-73C57A05BDB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FE9FE5-4954-5112-0457-6731AFDED10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B60AA3-E143-73DA-A5F7-6C0099F5C817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841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98268C-5B63-16E0-5EA8-C8D85B900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0418B5-DCEB-43CD-68DC-0494CF22A2D4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158707-9D2B-5DA5-F1A7-72F04645C9E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1818ED-67AB-5657-054A-DD4819340138}"/>
              </a:ext>
            </a:extLst>
          </p:cNvPr>
          <p:cNvSpPr txBox="1"/>
          <p:nvPr/>
        </p:nvSpPr>
        <p:spPr>
          <a:xfrm>
            <a:off x="0" y="377690"/>
            <a:ext cx="121920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C3C03D8-9631-67B2-0084-FA3DEC1521A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AF7109-3454-82A6-B9DF-C8D18F94EFB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DF10A1D-AC70-8907-D01D-95943AB38406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Questions that matter to the audience: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060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461</Words>
  <Application>Microsoft Macintosh PowerPoint</Application>
  <PresentationFormat>Widescreen</PresentationFormat>
  <Paragraphs>218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</cp:revision>
  <dcterms:created xsi:type="dcterms:W3CDTF">2025-07-26T14:53:33Z</dcterms:created>
  <dcterms:modified xsi:type="dcterms:W3CDTF">2025-07-26T16:14:18Z</dcterms:modified>
</cp:coreProperties>
</file>

<file path=docProps/thumbnail.jpeg>
</file>